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47164-D74F-461F-BC65-F64700F0F4E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1D8F0C-277D-489B-9676-4EAAD3D7FBE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Intracellular communication network analysis using CCIDB in breast cancer. (a) Cell types of the 100,064 cells of breast cancer patients are indicated in a UMAP plot. (b) The inferred intracellular communication network across cell types. Circle size is proportional to the number of cells in each cell group and edge width represents the communication probability. (c) A Venn diagram shows the distribution of interaction pairs identified from CCIDB and CellChatDB. (d) A circle plot shows the interactions of top ranked source-target gene pairs across cell groups. The circle color and size represent the calculated communication probability and P-values, respectively. The red asterisks indicate the pairs found in CCIDB.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1043BF-4FBD-4AC0-9DBC-3258313F66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Intracellular communication network analysis using CCIDB in breast cancer. (a) Cell types of the 100,064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75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Intracellular communication network analysis using CCIDB in breast cancer. (a) Cell types of the 100,064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2024-05-19T11:54:04Z</dcterms:modified>
</cp:coreProperties>
</file>