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D5BE88-611A-4ACB-950B-82C2A71CB2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8CA66-075A-4DC2-A110-B01B1E6BEC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Virtual 2D map of fungal proteome. A representative 2D proteome map of Sphaerobolus stellatus is presented 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3535A5-C2CC-4B30-9F4F-6D4D06E945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Virtual 2D map of fungal proteome. A representative 2D proteome map of Sphaerobolus stellatus is presented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172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Virtual 2D map of fungal proteome. A representative 2D proteome map of Sphaerobolus stellatus is presented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2024-05-18T08:10:48Z</dcterms:modified>
</cp:coreProperties>
</file>