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206385-F339-4E86-B5C7-D0C5D69BDB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1BFA4F-7787-447E-920D-5F7E492F09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introns that hosting functional elements. (A) Number of introns carrying functional elements on the positive and negative strands of Arabidopsis, cotton, maize, oilseed rape and rice. (B) Length of introns with functional elements in Arabidopsis, cotton, maize, oilseed rape and rice. (C) The proportion of each base in introns with functional elements of Arabidopsis, cotton, maize, oilseed rape and rice. (D) The proportion of bases in all introns with functional elements.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03F0D2-1295-471B-9FD2-E13B30CE77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baad082, </a:t>
            </a:r>
            <a:r>
              <a:rPr lang="en-US" altLang="en-US" sz="1000">
                <a:solidFill>
                  <a:srgbClr val="333333"/>
                </a:solidFill>
                <a:hlinkClick r:id="rId3"/>
              </a:rPr>
              <a:t>https://doi.org/10.1093/database/baad082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introns that hosting functional elements. (A) Number of introns carrying functional elements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653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Analysis of introns that hosting functional elements. (A) Number of introns carrying functional elements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2024-05-19T11:46:24Z</dcterms:modified>
</cp:coreProperties>
</file>