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E2F73-40A0-45CB-95EA-D14380F511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C3A2FD-BC49-466C-9C23-B9EB57866D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details of the IHM-DB. (A) The home page view of the IHM-DB navigational bar with seven different tabs. (B). Browse tab. It consists of three subtab categories. (C) Background image which describes the Indian Himalayas with a snow line range, including the green Dhauladhar Mountain of Himachal Pradesh. (D) Short description about the IHM-DB. (E) Total number of studies from NCBI, EMBL, and MG-RAST with state-, category- and hypervariable-wise data. (F) Database footer includes other useful links for quick access.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D78D1-29D1-4166-B995-148F691B10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Home page details of the IHM-DB. (A) The home page view of the IHM-DB navigational bar with seven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68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Home page details of the IHM-DB. (A) The home page view of the IHM-DB navigational bar with seven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2024-05-19T07:43:43Z</dcterms:modified>
</cp:coreProperties>
</file>