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4B3EB-C4CF-4712-B983-9174FD83CE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EAC5E-2C5B-4780-93FD-01CB218383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D43AB1-E6E0-4603-84B6-06379E2DBB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2024-05-19T05:10:34Z</dcterms:modified>
</cp:coreProperties>
</file>