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5C0C9-EA22-4EE7-9E22-4EC1CFDFC9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44F36-34DF-4D66-8735-6B98DF2799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Summary statistics of the IUCNxiNat species dataset presenting the proportions of species evaluated under the IUCN Red List with images available on iNaturalist (left). (B) Taxonomic coverage of the species sample resulting from our sampling strategy to the IUCNxiNat dataset (right). (C) Sampling strategy chosen for all species groups in WASP-A and WASP-B surveys (bottom). The y-axis represents the species groups, each marked with an illustrative icon. The x-axis represents a measure of proportion, or coverage, in percentage. Values are expressed in terms of various taxonomic ranks, including genus (denoted as G with solid line), family (denoted as F with dashed line) and order (denoted as O with dotted line)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0CE7FE-EBD4-4B68-8EE0-47E8917A23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Summary statistics of the IUCNxiNat species dataset presenting the proportions of species evaluated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56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Summary statistics of the IUCNxiNat species dataset presenting the proportions of species evaluated under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2024-05-19T05:11:01Z</dcterms:modified>
</cp:coreProperties>
</file>