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1E76B-069C-46DF-A2F5-EA5B8F0AB1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736E45-1949-461B-A1F7-DC4FBF23AF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Graphical interface of the MetaGens software showing the database filter panel. When filtering the reference sequences, it is possible to reduce the size of the database in order to reduce the analysis time. Source: the authors.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4C73B-052E-400A-BF66-0A9AF14758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baad053, </a:t>
            </a:r>
            <a:r>
              <a:rPr lang="en-US" altLang="en-US" sz="1000">
                <a:solidFill>
                  <a:srgbClr val="333333"/>
                </a:solidFill>
                <a:hlinkClick r:id="rId3"/>
              </a:rPr>
              <a:t>https://doi.org/10.1093/database/baad053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Graphical interface of the MetaGens software showing the database filter panel. When filtering the reference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9691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Graphical interface of the MetaGens software showing the database filter panel. When filtering the reference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2024-05-19T07:21:41Z</dcterms:modified>
</cp:coreProperties>
</file>