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D997CD-235C-43A0-BB8D-3B27BF819E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D469DA-AB5C-46F4-84DE-287440B07E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MongoDB structure. One server/cluster can store several databases. Each database can contain collections that store multiple and separate records as documents (in JSON style).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6AF84-E594-4B3F-BC10-A84ED02A20D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a MongoDB JSON database entry for one sample (grey background). Shown are all the 3–4 data types and their corresponding explanation on the right. The database entry is separated by category (text in black, called ‘key’) and value of data (bold—‘value’) for visualization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6AF84-E594-4B3F-BC10-A84ED02A20D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MongoDB Charts dashboard example based on the Thuringian Surveillance Effort for SARS-CoV-2 genomic sequencing. MongoDB Charts are accessible at https://www.bit.ly/3MtK2v2.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6AF84-E594-4B3F-BC10-A84ED02A20D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basic MongoDB schema rules (gray background) accepted by the MongoDB Compass validation tab. For better clarity, we added our own fields like ‘Status’, ‘Isolation _ Date’, ‘Submitting_ Lab’, etc.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6AF84-E594-4B3F-BC10-A84ED02A20D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7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7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baad071, </a:t>
            </a:r>
            <a:r>
              <a:rPr lang="en-US" altLang="en-US" sz="1000">
                <a:solidFill>
                  <a:srgbClr val="333333"/>
                </a:solidFill>
                <a:hlinkClick r:id="rId3"/>
              </a:rPr>
              <a:t>https://doi.org/10.1093/database/baad071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MongoDB structure. One server/cluster can store several databases. Each database can contain collections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42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baad071, </a:t>
            </a:r>
            <a:r>
              <a:rPr lang="en-US" altLang="en-US" sz="1000">
                <a:solidFill>
                  <a:srgbClr val="333333"/>
                </a:solidFill>
                <a:hlinkClick r:id="rId3"/>
              </a:rPr>
              <a:t>https://doi.org/10.1093/database/baad071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a MongoDB JSON database entry for one sample (grey background). Shown are all the 3–4 data 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49427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baad071, </a:t>
            </a:r>
            <a:r>
              <a:rPr lang="en-US" altLang="en-US" sz="1000">
                <a:solidFill>
                  <a:srgbClr val="333333"/>
                </a:solidFill>
                <a:hlinkClick r:id="rId3"/>
              </a:rPr>
              <a:t>https://doi.org/10.1093/database/baad071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MongoDB Charts dashboard example based on the Thuringian Surveillance Effort for SARS-CoV-2 genomic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237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baad071, </a:t>
            </a:r>
            <a:r>
              <a:rPr lang="en-US" altLang="en-US" sz="1000">
                <a:solidFill>
                  <a:srgbClr val="333333"/>
                </a:solidFill>
                <a:hlinkClick r:id="rId3"/>
              </a:rPr>
              <a:t>https://doi.org/10.1093/database/baad071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basic MongoDB schema rules (gray background) accepted by the MongoDB Compass validation tab.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17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MongoDB structure. One server/cluster can store several databases. Each database can contain collections that ...</vt:lpstr>
      <vt:lpstr>Figure 2. Example of a MongoDB JSON database entry for one sample (grey background). Shown are all the 3–4 data types ...</vt:lpstr>
      <vt:lpstr>Figure 3. MongoDB Charts dashboard example based on the Thuringian Surveillance Effort for SARS-CoV-2 genomic ...</vt:lpstr>
      <vt:lpstr>Figure 4. Example of basic MongoDB schema rules (gray background) accepted by the MongoDB Compass validation tab.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2024-05-19T05:32:12Z</dcterms:modified>
</cp:coreProperties>
</file>