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5E1CB4-12A3-4EAA-9398-39FEB9A43D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9C98B-0B3B-49E1-A080-3991BA60D8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increase in curated QTL/association/correlation/heritability data in the Animal QTLdb and CorrDB over the past 18 years. The data are plotted using log-transformed values for better visualization.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2CA971-A788-4F8F-9DBB-97A4D6DC15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An increase in curated QTL/association/correlation/heritability data in the Animal QTLdb and CorrDB over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259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An increase in curated QTL/association/correlation/heritability data in the Animal QTLdb and CorrDB over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2024-05-19T04:06:16Z</dcterms:modified>
</cp:coreProperties>
</file>