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6C855D-4E3C-4585-A9DB-8FB04D70B4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4F7B9-A823-488E-887F-8C7B1806B0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CFF01-2BD3-472E-B081-E722876AF7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2024-05-18T09:11:59Z</dcterms:modified>
</cp:coreProperties>
</file>