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D7634-28A7-4141-9EB9-B272541884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90F63-198E-4422-94EB-97526709A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collection and processing of NanoLAS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3DFB6-FE76-47F5-B212-B948D8866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NanoLAS website. iCAN website includes five search entries (left part) and a interface for users (right part).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3DFB6-FE76-47F5-B212-B948D886628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CDR3 lengths in the NanoLAS database by source organism.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3DFB6-FE76-47F5-B212-B948D886628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information page of nanobodies (comparable/docking view).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3DFB6-FE76-47F5-B212-B948D886628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process of data collection and processing of NanoLAS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8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architecture of NanoLAS website. iCAN website includes five search entries (left part) and a interface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238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distribution of CDR3 lengths in the NanoLAS database by source organism.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2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An example of information page of nanobodies (comparable/docking view).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The process of data collection and processing of NanoLAS database.
</vt:lpstr>
      <vt:lpstr>Figure 2. The architecture of NanoLAS website. iCAN website includes five search entries (left part) and a interface ...</vt:lpstr>
      <vt:lpstr>Figure 3. The distribution of CDR3 lengths in the NanoLAS database by source organism.
</vt:lpstr>
      <vt:lpstr>Figure 4. An example of information page of nanobodies (comparable/docking view).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2024-05-10T13:44:27Z</dcterms:modified>
</cp:coreProperties>
</file>