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A9B9B-C5E5-40EE-B6A1-0524C64D8C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EE598-9011-42DE-B387-1198805BDC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information page of nanobodies (comparable/docking view).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EAE4F-9A16-411E-9118-F2862552A5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An example of information page of nanobodies (comparable/docking view).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47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An example of information page of nanobodies (comparable/docking view).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2024-05-15T11:20:34Z</dcterms:modified>
</cp:coreProperties>
</file>