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1B384-B1CE-47E3-B5CC-958CA5D7F1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FBE3D-F6DE-4BB3-A12F-B7428226EE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possible heuristics (A–D) for data pooling and their relationship to the unified and pluralistic ideals. See main text for discussion of A-D. White boxes represent distinct data portals, and colored symbols within the box represent data standardized to a local, potentially unique taxonomic classification that is not deliberately harmonized with other taxonomies. The vertical overlap in white boxes indicates where portals overlap in the scope of data they include.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4BFE5-CB95-453B-81BE-B1E8E891F2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Four possible heuristics (A–D) for data pooling and their relationship to the unified and pluralistic ideals.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03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Four possible heuristics (A–D) for data pooling and their relationship to the unified and pluralistic ideals.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2024-05-19T06:36:41Z</dcterms:modified>
</cp:coreProperties>
</file>