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5863C-E203-4A68-ADE0-4E025A5AE6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AC17D8-2C11-420E-BA69-856C081B75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indel problem. Source: the authors.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FC58F-853D-45C5-9AB1-6115BA06F5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The indel problem. Source: the authors.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4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The indel problem. Source: the authors.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2024-05-19T07:51:19Z</dcterms:modified>
</cp:coreProperties>
</file>