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1C9D5B-48D2-4E17-BD0F-D3CE796EDA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38FDBF-5D71-432A-BC43-1CFACF0E4B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 structures of hemes. R1, R2 and R3 in the upper structure correspond to those in the lower table. Heme c forms covalent bonds between the ethenyl groups in heme and the thiol groups of Cys residues in its host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5DAE34-6533-416A-A53C-AA48841EE1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baaa066,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Chemical structures of hemes. R1, R2 and R3 in the upper structure correspond to those in the lower table.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302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Chemical structures of hemes. R1, R2 and R3 in the upper structure correspond to those in the lower table.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2024-05-19T04:32:14Z</dcterms:modified>
</cp:coreProperties>
</file>