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6EEDE-A994-473D-8603-C666FC0F20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E0B6E5-8592-4ADB-A705-E4CB779D3E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CenhANCER database structure and content. The main data include ChIP-Seq data of H3K27ac samples covering cancer primary tissues and cell line samples. ATAC-seq ACRs, cancer eQTLs, GTEx eQTLs and GWAS risk SNPs are supplementary annotation for enhancers. CenhANCER consist of four major parts, namely, sample information, super-enhancers, typical enhancers and TFs.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18579-0A65-4085-8220-30E44F3E87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CenhANCER database structure and content. The main data include ChIP-Seq data of H3K27ac samples covering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13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CenhANCER database structure and content. The main data include ChIP-Seq data of H3K27ac samples covering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2024-05-19T06:59:10Z</dcterms:modified>
</cp:coreProperties>
</file>