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5E617CD-5D84-4E9B-B017-D7AE1C126B5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4821806-524F-46D1-B006-B7DEA5F5635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Histogram of specimens within the CIGAF database by year. Histogram bars are stacked and colored pink if coordinates were recorded in the original publication for the associated specimens.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B0B3272-7BB2-4C16-8A9D-AC7FEEE1CD8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3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baad038,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https://doi.org/10.1093/database/baad038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Histogram of specimens within the CIGAF database by year. Histogram bars are stacked and colored pink if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63103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Histogram of specimens within the CIGAF database by year. Histogram bars are stacked and colored pink if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2024-05-19T06:37:36Z</dcterms:modified>
</cp:coreProperties>
</file>