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B3F34-9D89-4015-9DCA-A978A0CA18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721AE-8B3E-43D0-B2EC-2CE5C9659B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and utilities of ENCD. (A) A single keyword search and the corresponding results presentation using a quick query. (B) A multi-criteria search and display of results using an advanced query. (C) Browsing the web based on keywords in the interface. (D) Detailed display of query entries.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DAC66-5EB1-4790-9E32-F6341C7F92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Features and utilities of ENCD. (A) A single keyword search and the corresponding results presentation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77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Features and utilities of ENCD. (A) A single keyword search and the corresponding results presentation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2024-05-19T10:32:03Z</dcterms:modified>
</cp:coreProperties>
</file>