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8D49B0-6061-4849-B195-FD749A6E39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1F3499-715C-4BC3-8DA6-90B0BAB258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Logical schema of the database used by VariantHunter. Orange tables are created during the parsing of the input file from genomic data sources and then deleted when the blue tables have been constructed, as information about individual sequences is not needed by the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8EDECB-56FA-4324-B04C-83D1A12DE58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Lineage-independent analysis of sequences collected in the New York state between February 21 and 20 March 2022—corresponding to the transition from Omicron 1 (BA.1) to Omicron 2 (BA.2). Panel A: setting of the analysis parameters; Panel B: overview of the prevalence SARS-CoV-2 lineages; Panel C: amino acid changes with the highest change in prevalence (for the amino acid change N440K on the Spike protein, the lineage breakdown is shown); Panel D: diffusion heatmap and line plot of the prevalence of the changes selected in the table. Three of them have a similar highly increasing trend, N440K is increasing at a slower rate starting from a higher prevalence, whereas the last three are decreasing at various similar rates.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8EDECB-56FA-4324-B04C-83D1A12DE58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Lineage-independent analysis use case. Spread of the Omicron variant and displacement of Delta in Europe and North America. Note that, for Omicron, only a selection of 11 defining amino acid changes is shown for space constraints.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8EDECB-56FA-4324-B04C-83D1A12DE58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Lineage-specific analysis use case. Emergence of sub-lineage BA.5.2.39 in North America.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8EDECB-56FA-4324-B04C-83D1A12DE582}"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4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4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4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baad044, </a:t>
            </a:r>
            <a:r>
              <a:rPr lang="en-US" altLang="en-US" sz="1000">
                <a:solidFill>
                  <a:srgbClr val="333333"/>
                </a:solidFill>
                <a:hlinkClick r:id="rId3"/>
              </a:rPr>
              <a:t>https://doi.org/10.1093/database/baad044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Logical schema of the database used by VariantHunter. Orange tables are created during the parsing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141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baad044, </a:t>
            </a:r>
            <a:r>
              <a:rPr lang="en-US" altLang="en-US" sz="1000">
                <a:solidFill>
                  <a:srgbClr val="333333"/>
                </a:solidFill>
                <a:hlinkClick r:id="rId3"/>
              </a:rPr>
              <a:t>https://doi.org/10.1093/database/baad044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Lineage-independent analysis of sequences collected in the New York state between February 21 and 20 March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587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baad044, </a:t>
            </a:r>
            <a:r>
              <a:rPr lang="en-US" altLang="en-US" sz="1000">
                <a:solidFill>
                  <a:srgbClr val="333333"/>
                </a:solidFill>
                <a:hlinkClick r:id="rId3"/>
              </a:rPr>
              <a:t>https://doi.org/10.1093/database/baad044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Lineage-independent analysis use case. Spread of the Omicron variant and displacement of Delta in Europe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208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baad044, </a:t>
            </a:r>
            <a:r>
              <a:rPr lang="en-US" altLang="en-US" sz="1000">
                <a:solidFill>
                  <a:srgbClr val="333333"/>
                </a:solidFill>
                <a:hlinkClick r:id="rId3"/>
              </a:rPr>
              <a:t>https://doi.org/10.1093/database/baad044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Lineage-specific analysis use case. Emergence of sub-lineage BA.5.2.39 in North America.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2387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Logical schema of the database used by VariantHunter. Orange tables are created during the parsing of the ...</vt:lpstr>
      <vt:lpstr>Figure 2. Lineage-independent analysis of sequences collected in the New York state between February 21 and 20 March ...</vt:lpstr>
      <vt:lpstr>Figure 3. Lineage-independent analysis use case. Spread of the Omicron variant and displacement of Delta in Europe and ...</vt:lpstr>
      <vt:lpstr>Figure 4. Lineage-specific analysis use case. Emergence of sub-lineage BA.5.2.39 in North America.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2024-05-19T12:39:50Z</dcterms:modified>
</cp:coreProperties>
</file>