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73762-1655-48C1-B37C-C74912B28E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981DA-1491-4576-B310-52D04433CB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Clicking on the ‘Terminalia arjuna-hypertension’ link/edge displays the relevant information about the extract (part of plant), medicine, compound, score and references.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FE419-B87F-445B-AB15-218B037C53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Clicking on the ‘Terminalia arjuna-hypertension’ link/edge displays the relevant information about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63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Clicking on the ‘Terminalia arjuna-hypertension’ link/edge displays the relevant information about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2024-05-19T12:39:51Z</dcterms:modified>
</cp:coreProperties>
</file>