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C20EA7-2E54-43EC-AB32-E2A71BCE0F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C3C74-F540-48E3-BB31-C4CEB14945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Comparison of all available miRNA targets associated with EC in ESOMIR and other available databases. The figure shows that ESOMIR has the highest number of miRNAs included in contrast to the other available databases. (B) Comparison of all available mRNAs associated with EC in ESOMIR and other available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900244-B764-474E-9B7F-C38A388E65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baad063, </a:t>
            </a:r>
            <a:r>
              <a:rPr lang="en-US" altLang="en-US" sz="1000">
                <a:solidFill>
                  <a:srgbClr val="333333"/>
                </a:solidFill>
                <a:hlinkClick r:id="rId3"/>
              </a:rPr>
              <a:t>https://doi.org/10.1093/database/baad063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Comparison of all available miRNA targets associated with EC in ESOMIR and other available databases.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76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Comparison of all available miRNA targets associated with EC in ESOMIR and other available databases.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2024-05-19T06:26:41Z</dcterms:modified>
</cp:coreProperties>
</file>