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359CFB-332F-4905-B287-93E8BE0FD7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4DA7E5-DDF7-4C38-B438-82D9C164D8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Histogram of pH values in PurificationDB. (B) Histogram of sodium chloride salt concentration values in PurificationDB.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74F00E-1D9C-44F1-810A-70AF4865BC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(A) Histogram of pH values in PurificationDB. (B) Histogram of sodium chloride salt concentration values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94000" y="1371600"/>
            <a:ext cx="354674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(A) Histogram of pH values in PurificationDB. (B) Histogram of sodium chloride salt concentration values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2024-05-19T08:36:05Z</dcterms:modified>
</cp:coreProperties>
</file>