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AF867-4553-4B7C-A89A-2C096D623E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BF352-8463-4A07-B390-FCCBDBACD0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ADMO terms that describe the relations between molecules.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57814-E13D-4D41-B6D2-203662F28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 example of ADMO terms that describe the relations between molecules.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645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An example of ADMO terms that describe the relations between molecules.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2024-05-19T12:39:57Z</dcterms:modified>
</cp:coreProperties>
</file>