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C07BD-F475-4307-B2E4-B7DEE2BA6E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D42F8-6474-4C34-8BCA-97A7BC7036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D1348-B98E-400E-8211-A1F4EDC196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2024-05-17T10:49:13Z</dcterms:modified>
</cp:coreProperties>
</file>