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98A91-4098-4569-8A50-476525813D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E3041-31F5-4FB7-A46B-317341811E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NEMAR dataset interface exposing some of the BIDS-required EEG metadata.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C5DD2-3320-422A-9F60-0133406860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NEMAR dataset interface exposing some of the BIDS-required EEG metadata.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48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NEMAR dataset interface exposing some of the BIDS-required EEG metadata.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2024-05-18T09:33:37Z</dcterms:modified>
</cp:coreProperties>
</file>