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30E08E-3570-4180-BEC9-5D7E5284C1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F2A37-406E-440E-87DB-925E9EAFD3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substring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E5098-38CB-425C-962D-A4A4C66026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Customized search results using the substring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Customized search results using the substring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2024-05-04T13:45:20Z</dcterms:modified>
</cp:coreProperties>
</file>