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0D7FE-F54C-4DE4-BFD2-E5BCF1171C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C32DF-72C7-4687-8091-3854FDEFD9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Dynamic programming illustrated by a matrix ‘mn,’ where the highlighted path represents the optimal alignment between the sequences. Source: the authors, based on (25).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2732B-0D39-460C-9473-954C6834E5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Dynamic programming illustrated by a matrix ‘mn,’ where the highlighted path represents the optimal alignment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19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Dynamic programming illustrated by a matrix ‘mn,’ where the highlighted path represents the optimal alignment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2024-06-02T15:10:08Z</dcterms:modified>
</cp:coreProperties>
</file>