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F5E96-4F13-47EA-B327-93CD90A807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3EC71-AB48-4F24-8120-C77C83AEB3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interface of the browse module for CancerMHL. (A) The interface of the search modules; (B) search result page for MYD88 with detailed information; (C) module interface for analyzing results based on DNA methylation and histone modification data; (D) the interface of the tool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5F87D-92FB-4C0A-9ED8-891A424F5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interface of the browse module for CancerMHL. (A) The interface of the search modules; (B) search result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89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interface of the browse module for CancerMHL. (A) The interface of the search modules; (B) search result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2024-05-21T12:47:46Z</dcterms:modified>
</cp:coreProperties>
</file>