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46DB3-8471-4B3A-9586-EA2192C4D6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14D935-D594-4EA8-91C7-24D3F5A7B5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JBrowse tool. (A) Available tracks for different types of genomic features. (B) A window showing detailed information of the target gene model. (C) SNPs information for 113 pear accessions. (D) Tracks of three types of DNA methylation.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2B561-F0E9-4553-A09B-87F78F5002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JBrowse tool. (A) Available tracks for different types of genomic features. (B) A window showing detailed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07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JBrowse tool. (A) Available tracks for different types of genomic features. (B) A window showing detailed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2024-05-19T09:55:22Z</dcterms:modified>
</cp:coreProperties>
</file>