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C27A2-EA9D-4B63-BBCE-077983044C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7ADF5-B1F0-43FE-B269-4967CD20A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GeniePool’s UI. Genomic coordinates can be searched for variants within NGS samples from SRA. Results are displayed in a table with selectable rows. Variants can be filtered by sample attributes. Selecting a variant generates an interactive graph displaying relevant samples per study. Clicking a bar provides direct links for additional information regarding the study and each of the samples harbouring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D2810-1F6D-4FB4-ADAB-E35BEC37FE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 workflow. Raw genomic NGS data from SRA are preprocessed according to GATK’s best practices and stored efficiently using the Parquet format in a cloud data lake architecture. Preprocessed data are available via either a REST API or a designated web UI accompanied by BioSample data that provide information regarding specific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D2810-1F6D-4FB4-ADAB-E35BEC37FED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GeniePool’s UI. Genomic coordinates can be searched for variants within NGS samples from SRA.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3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GeniePool workflow. Raw genomic NGS data from SRA are preprocessed according to GATK’s best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0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2. GeniePool’s UI. Genomic coordinates can be searched for variants within NGS samples from SRA. Results are ...</vt:lpstr>
      <vt:lpstr>Figure 1. GeniePool workflow. Raw genomic NGS data from SRA are preprocessed according to GATK’s best practices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2024-05-19T08:56:26Z</dcterms:modified>
</cp:coreProperties>
</file>