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F1DE02-CFAE-4A66-B30C-B0C9A9D85F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EB092-D88A-4931-9E89-D274859902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visualization module of the SABIO-RK database. First three graphs (the heat map overview, the parallel coordinates and the scatter plot matrix with histograms) are representing the entry-based graphs. Bottom two framed graphs are kinetic parameters–based graphs.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02B17-F946-44A3-AC73-8D301D6C1C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visualization module of the SABIO-RK database. First three graphs (the heat map overview, the parallel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835400" y="1371600"/>
            <a:ext cx="14821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visualization module of the SABIO-RK database. First three graphs (the heat map overview, the parallel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2024-05-19T05:10:14Z</dcterms:modified>
</cp:coreProperties>
</file>