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CEB3C96-DF37-43AE-8732-0A4E3E6AF9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81E3C50-C88A-462D-9E20-EABF03230D0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2024.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BA8D3-C15E-44BE-BDC4-F522A761AFD9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e028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2024, , 2024, baae028,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https://doi.org/10.1093/database/baae028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538052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Slide 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2024-05-18T08:44:07Z</dcterms:modified>
</cp:coreProperties>
</file>