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E8E73-B7BD-4BEE-BBD6-8F57ECF518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847D0-350D-456C-B3AC-40042E6D15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PlantIntronDB database. (A) PlantIntronDB navigation bar. (B) PlantIntronDB user guide page. (C) PlantIntronDB browsing page. (D) PlantIntronDB search page. (E) Search result of PlantIntronDB. (F) PlantIntronDB download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FE30E6-78F3-4D7E-AA02-1DE0D3640A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PlantIntronDB database. (A) PlantIntronDB navigation bar. (B) PlantIntronDB user guide page.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65500" y="1371600"/>
            <a:ext cx="24243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PlantIntronDB database. (A) PlantIntronDB navigation bar. (B) PlantIntronDB user guide page.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2024-05-19T11:54:17Z</dcterms:modified>
</cp:coreProperties>
</file>