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197453-5700-4E36-885F-D8B7BFC603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6B3BC9-4FAD-4DB2-ACCE-49F628F27D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 interface of the bids-matlab-tools plug-in for EEGLAB, a tool to format NEM data in EEGLAB STUDY format to BIDS format for OpenNeuro and NEMAR.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A432E5-CC8E-4161-ACDF-AD42499BBC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Graphic interface of the bids-matlab-tools plug-in for EEGLAB, a tool to format NEM data in EEGLAB STUDY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940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Graphic interface of the bids-matlab-tools plug-in for EEGLAB, a tool to format NEM data in EEGLAB STUDY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2024-05-08T00:56:02Z</dcterms:modified>
</cp:coreProperties>
</file>