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52945-10F5-4F6A-95F2-14C9B5A913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D06110-8892-4762-A4D0-62D7243AD4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Author name character/word distributions.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75A2B-59CB-4831-80D1-101707E3B1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Author name character/word distributions.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64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Author name character/word distributions.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2024-05-19T11:00:44Z</dcterms:modified>
</cp:coreProperties>
</file>