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C5137-964D-40F3-ACD0-E366A1B665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8E7AB4-39A1-46B9-B46E-4653F47E3E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SEPDB result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CC5C5-B3FD-43A2-A6D7-9B6CD90F21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SEPDB result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8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SEPDB result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2024-05-11T07:24:26Z</dcterms:modified>
</cp:coreProperties>
</file>