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AC7A80-96F5-49F4-BE3C-88BF69D3E3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1DD676-5AAC-419E-97D9-53CC6A9406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AIMedGraph knowledge graph. (A) Simplified AIMedGraph architectures; (B) AIMedGraph data sources.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147E4-E7D7-4724-B504-91F5ED82C1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AIMedGraph knowledge graph. (A) Simplified AIMedGraph architectures; (B) AIMedGraph data sources.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8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AIMedGraph knowledge graph. (A) Simplified AIMedGraph architectures; (B) AIMedGraph data sources.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2024-05-19T11:12:53Z</dcterms:modified>
</cp:coreProperties>
</file>