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45C3A-D672-47AF-A639-B3EBF26D16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E8199-F96C-46E8-883C-ECB6518317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UpSet plot of shared and unique GO terms from each of 13 tissue-specific transcriptomes of the lake sturgeon (Acipenser fulvescens). The GO terms presented here are from the Biological Process 2021 database, significant at q &lt; 0.05. The R package UpSetR was used to visualize these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343A9-654A-400C-A144-DFBBE52A07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UpSet plot of shared and unique GO terms from each of 13 tissue-specific transcriptomes of the lake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4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UpSet plot of shared and unique GO terms from each of 13 tissue-specific transcriptomes of the lake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2024-05-19T05:51:06Z</dcterms:modified>
</cp:coreProperties>
</file>