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E5BDC-B80B-4820-82CD-7F7BB91588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3BB63-EAC0-436C-AE8D-42E802AABE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Example of the data input website to prevent incorrect data. The website displays a line chart with the length frequency and species’ length ranges. If some lengths are out of the range, they can be detected in the length frequency chart and the website triggers a warning with the lengths that need to be checked. Chart showing the lengths out of range with a warning detecting the outliers (A). Chart showing the fixed lengths that fall within the range values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CE77CD-EFEC-4373-850D-12B396ACBC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baad067, </a:t>
            </a:r>
            <a:r>
              <a:rPr lang="en-US" altLang="en-US" sz="1000">
                <a:solidFill>
                  <a:srgbClr val="333333"/>
                </a:solidFill>
                <a:hlinkClick r:id="rId3"/>
              </a:rPr>
              <a:t>https://doi.org/10.1093/database/baad067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Example of the data input website to prevent incorrect data. The website displays a line chart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92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Example of the data input website to prevent incorrect data. The website displays a line chart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2024-05-19T04:06:07Z</dcterms:modified>
</cp:coreProperties>
</file>