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984C8-80CC-43C6-9316-AFF89992A3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11837-C071-40EB-9F7D-62234D009B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CARD*Shark 2 and supervised learning cross-validation ROC curves. Results from 5-fold cross-validation of several supervised learning models using three feature extraction methods, plus CARD*Shark 2. Results from all five cross-validation tests were averaged to produce a single curve. Shadows around each line are ±1SD from the mean. For CARD*Shark 2, high-level predictions are considered positive predictions, and low-level predictions are considered negative predictions.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134AE-0339-4B16-AC2E-FF44379599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Venn diagram illustrating the overlap of each model’s positive paper predictions that were ultimately curated into CARD. The plot based on data from Table 3. For CARD*Shark 2, both high- and low-level predictions are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134AE-0339-4B16-AC2E-FF443795998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CARD*Shark 2 and supervised learning cross-validation ROC curves. Results from 5-fold cross-validation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4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Venn diagram illustrating the overlap of each model’s positive paper predictions that were ultimately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2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CARD*Shark 2 and supervised learning cross-validation ROC curves. Results from 5-fold cross-validation of ...</vt:lpstr>
      <vt:lpstr>Figure 2. A Venn diagram illustrating the overlap of each model’s positive paper predictions that were ultimately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2024-05-19T09:37:45Z</dcterms:modified>
</cp:coreProperties>
</file>