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426A99-92A7-43D6-B64B-66D3B3AD27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FDC27-0FFD-48EC-B22D-96BD2A97CC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Logical schema of the database used by VariantHunter. Orange tables are created during the parsing of the input file from genomic data sources and then deleted when the blue tables have been constructed, as information about individual sequences is not needed by the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307E72-E98F-4E96-B2EE-7C2955F97C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baad044, </a:t>
            </a:r>
            <a:r>
              <a:rPr lang="en-US" altLang="en-US" sz="1000">
                <a:solidFill>
                  <a:srgbClr val="333333"/>
                </a:solidFill>
                <a:hlinkClick r:id="rId3"/>
              </a:rPr>
              <a:t>https://doi.org/10.1093/database/baad044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Logical schema of the database used by VariantHunter. Orange tables are created during the parsing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14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Logical schema of the database used by VariantHunter. Orange tables are created during the parsing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2024-05-19T09:37:46Z</dcterms:modified>
</cp:coreProperties>
</file>