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5042DB-1ABC-4FB9-8B10-4C04A38F47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48E09-9897-4E82-9845-9B95EF8BAB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10 most frequent file types in the Variomes supplementary data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90F94D-FDAE-48E9-B9F7-2C964EEC87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the 10 most frequent file types in the Variomes supplementary data index.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40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Distribution of the 10 most frequent file types in the Variomes supplementary data index.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2024-05-19T12:40:12Z</dcterms:modified>
</cp:coreProperties>
</file>