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9A7D9B-BDBD-4166-8661-F538159D67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A3E57-84F9-4428-9B91-CE920D65B6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9FAEB-7030-4687-B97C-A32C4CFC68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2024-04-28T22:00:31Z</dcterms:modified>
</cp:coreProperties>
</file>