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A40A04-E2A0-459C-9C6D-2481EE54B0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F667CE-9C6B-4494-A90A-581A330917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of the ensemble of all submissions using the strict normalization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7313FF-DCC8-4A54-BF99-27C0E28F63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of the ensemble of all submissions using the strict normalization measures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Performance of the ensemble of all submissions using the strict normalization measures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2024-04-29T01:31:17Z</dcterms:modified>
</cp:coreProperties>
</file>