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DC8C1B-6429-4CF5-AD19-AAF35B69B3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1A790D-F627-4631-8384-613AA4FCF3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MATLAB script running on NSG using OpenNeuro/NEMAR dataset ds002691. The script, submitted by a user through the NSG interface, is executed on the Expanse supercomputer, for which the NEMAR datasets are immediately accessible via their ‘ds’ index (as below).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C7ACD7-4864-40FF-8A91-1BE80936BB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An example MATLAB script running on NSG using OpenNeuro/NEMAR dataset ds002691. The script, submitted by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60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An example MATLAB script running on NSG using OpenNeuro/NEMAR dataset ds002691. The script, submitted by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2024-05-07T22:32:13Z</dcterms:modified>
</cp:coreProperties>
</file>