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BB587-B4A6-465B-9CAB-039A03E5A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A6F80-4EA5-4CAB-A528-D8EF0FA5C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Identifier fields in DeepData, and recommended revision of usage and mapping to equivalent DwC terms. Currently, there is no unique record identifier (occurrenceID) in DeepData or a requirement to include one in the current (2022) environmental data template. This key identifier is needed for the data template, database export and within the database itself. SampleID, a specimen identifier, is currently the key identifier in DeepData and used as a proxy record identifier (although it is neither unique nor persistent) and currently mapped to occurrenceID (as recorded in the ISA DwC guidance; File S5B), but catalogNumber is in fact the equivalent DwC term. VoucherCode instead is currently mapped to catalogNumber but would be correctly mapped to recordNumber (or otherCatalogNumber). Many other non-identifier DeepData fields not shown could be better mapped to DwC terms with less ambiguity and more precision, for example ‘Morphotype’ in the template replaced with ‘taxonConceptID’ (see Recommendations: Darwin Core and usage of identifiers).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4165A-5729-4B47-944C-CA258DC27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Identifier fields in DeepData, and recommended revision of usage and mapping to equivalent DwC terms.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6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Identifier fields in DeepData, and recommended revision of usage and mapping to equivalent DwC terms.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2024-05-19T03:44:01Z</dcterms:modified>
</cp:coreProperties>
</file>