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8B5060-295F-4A29-9EC6-7B956E16F5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D67DB3-D642-4D76-B041-800BB06767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flowchart showing the procedure of building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D5343-8748-453D-BEF6-8B6DE4763C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intra-variability and anomalies that can be encountered on images of wood (end-grain surface). From left to right: (a) An example of the variability of wood anatomical features (such as axial parenchyma) on a single specimen. (b) An example of a possible anomaly on wood, a crack. (c) An example of a possible anomaly on wood, insect holes. (d) An example of a possible anomaly on wood, fungi damage. RubenDeBlaere©RMCA.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D5343-8748-453D-BEF6-8B6DE4763C4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12 largest botanical families of tree species ranked according to the highest number of species in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D5343-8748-453D-BEF6-8B6DE4763C4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map of the African continent, indicating the number of DRC tree species present in each country. The darker the colour, the more species present.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D5343-8748-453D-BEF6-8B6DE4763C4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showing the percentage of each category (according to the IUCN Red List) present in the list of trees in the DRC, capable of providing timber.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D5343-8748-453D-BEF6-8B6DE4763C4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flowchart showing the procedure of building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326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Examples of the intra-variability and anomalies that can be encountered on images of wood (end-grain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275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12 largest botanical families of tree species ranked according to the highest number of species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86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A map of the African continent, indicating the number of DRC tree species present in each country. The darker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4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Pie chart showing the percentage of each category (according to the IUCN Red List) present in the list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162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2. A flowchart showing the procedure of building the database.
</vt:lpstr>
      <vt:lpstr>Figure 1. Examples of the intra-variability and anomalies that can be encountered on images of wood (end-grain ...</vt:lpstr>
      <vt:lpstr>Figure 3. The 12 largest botanical families of tree species ranked according to the highest number of species in the ...</vt:lpstr>
      <vt:lpstr>Figure 4. A map of the African continent, indicating the number of DRC tree species present in each country. The darker ...</vt:lpstr>
      <vt:lpstr>Figure 5. Pie chart showing the percentage of each category (according to the IUCN Red List) present in the list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2024-05-19T10:21:52Z</dcterms:modified>
</cp:coreProperties>
</file>