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1F868B-025B-444A-8BDD-ED59678693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19EB41-EC6B-4B3B-A1A6-FB50BA324A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process of data collection and processing of NanoLAS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963359-804D-473B-978B-32074D28A4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process of data collection and processing of NanoLAS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088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process of data collection and processing of NanoLAS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2024-05-09T23:29:39Z</dcterms:modified>
</cp:coreProperties>
</file>