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B91B4-D7D5-4B71-8BB2-0D7E3693F9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F66E1-C087-48F0-925C-183FEB25F4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the alignment of genetic sequences, mismatches (blue), indels (green) and matches (red) can occur. The occurrence of these events does not necessarily mean that they are different subjects. Source: the authors (sample on NCBI Blast).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9B51F-FA3E-49F3-AB25-211E54B0CE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In the alignment of genetic sequences, mismatches (blue), indels (green) and matches (red) can occur.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891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In the alignment of genetic sequences, mismatches (blue), indels (green) and matches (red) can occur.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2024-05-19T04:51:40Z</dcterms:modified>
</cp:coreProperties>
</file>