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B42BA7-C95D-49DC-941F-61D3322D4C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C8E4EC-01F5-4DAC-B791-79D1A55FC6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importance of data discoverability and availability for respondents/databases (green), users (red), and development priorities (yellow). The respondents ranked the importance from 1 to 5, with 1 denoting the lowest importance and 5 denoting the highest importance.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57EF67-5774-40D4-86C0-DEB612A009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importance of data discoverability and availability for respondents/databases (green), users (red),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22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importance of data discoverability and availability for respondents/databases (green), users (red),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2024-05-19T05:50:27Z</dcterms:modified>
</cp:coreProperties>
</file>